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6"/>
  </p:normalViewPr>
  <p:slideViewPr>
    <p:cSldViewPr snapToGrid="0" snapToObjects="1">
      <p:cViewPr>
        <p:scale>
          <a:sx n="102" d="100"/>
          <a:sy n="102" d="100"/>
        </p:scale>
        <p:origin x="-1315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234A5-7E01-0E4C-B4CC-8F903F3F640B}" type="datetimeFigureOut">
              <a:rPr lang="it-IT" smtClean="0"/>
              <a:pPr/>
              <a:t>21/05/2024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121ED-07F2-664D-B7B0-9945EB9307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90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121ED-07F2-664D-B7B0-9945EB9307C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43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5A320-D7A4-DF4C-B89E-3AD88ACA7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E6693E-A595-0F46-B4D6-6D58444AD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277BB0-F359-9049-A80D-A4C9F5F4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pPr/>
              <a:t>21/05/2024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B56E91-A12F-5248-901A-3793EDA6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E9C02C-B353-E948-8B33-6A3CEBD4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05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7F9D9B-D605-8F41-9953-2C5264B2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8A9CB6-F52E-3A45-BBD1-675313F0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F492C6-9A75-1C49-BA82-581C1FD1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pPr/>
              <a:t>21/05/2024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8876E9-A105-F842-A941-171E583E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86C45D-FC2F-7B42-8C1A-8B503947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42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709526-3781-E746-A32F-FDF740132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9116BE-7A34-5C4E-9EE9-EC8EC03C6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D37541-E07F-F844-B9F3-57558C27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pPr/>
              <a:t>21/05/2024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6B2C09-6332-B248-A5BF-9A449415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3B4A55-2FB7-DA49-BD54-0A1B349C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0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C5D18-EFB1-7845-B47F-206E1976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3FAD89-79F6-7C49-B2D1-57368D42C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7EF1FE-32BF-3D47-85B1-967C9021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pPr/>
              <a:t>21/05/2024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1481E6-F27D-CB4F-B1E2-4DFEAFC0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0CC409-67CA-7743-9A68-462EAF81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05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8EFB5D-8A6F-D445-997D-A446D9E3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4B0814-CEC6-0E4A-9E70-A3C30192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674346-4A1B-B946-A681-C3671994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pPr/>
              <a:t>21/05/2024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655669-375B-0A4A-8140-CA1F214B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57782C-466C-E64E-8667-9FAF788D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69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E7FDD-E5F5-6041-AC1A-6938FE89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0B2A3D-C091-4B4A-97BF-8108AA0A3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0D80EA-2A44-FE40-84FD-E0AD66D24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F05932-5EB0-5844-900E-0F7D3072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pPr/>
              <a:t>21/05/2024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0DFB38-AEB3-C648-AC77-1160097F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287D36-B485-934D-AFAA-BC372356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60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5B001-3518-A44E-9F65-A774DE03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ED4EF5-84E1-1B40-9DE6-4A377979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24B184-FEA9-0B4C-ABD2-2A4A1D506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4BF241-BEEB-7941-84C0-BCF32AEC1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6F1BE9-B30B-3243-B901-BBA86423A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940058-5676-9542-ACDA-1B3D646A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pPr/>
              <a:t>21/05/2024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B9BDF06-A179-3246-AB5A-0F818DD1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D896E3E-1975-2F41-8182-53551E30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43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D170D-EAD8-5B47-86F1-7CF9B0A0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FF0550D-B537-3D4A-A4EA-CB9A294E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pPr/>
              <a:t>21/05/2024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F37BE2-0FDB-DE43-B677-508073FA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579A7C-092B-E74D-81D3-106FB577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363627F-60BF-5040-BA93-3F64C9F1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pPr/>
              <a:t>21/05/2024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ED6D22-4831-5849-B701-395793C4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DEAED6-79BA-2B45-882F-CEEE675D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79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991A49-8AD0-7542-974D-90EF3426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5AF3DD-FF2B-924C-944F-12D093E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59E94C-8A18-AD40-90AD-178F15FB1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0F625C-78A6-0843-94F0-1D225265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pPr/>
              <a:t>21/05/2024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7E66D-F4A2-B946-9153-4CA30D8C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CFE9EB-B6DF-D64C-B30F-047B78AA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07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8A209-731D-9E43-B485-A1B83DC0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568E0E8-0D0D-F342-B4DF-04B4257CD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364F0B-5812-D347-B4D5-FE2323559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1BDA37-0170-B440-B610-972A1574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pPr/>
              <a:t>21/05/2024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353F92-BFCB-6B43-A95B-4D9858AD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49264D-2838-7141-B9B8-493C2763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47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2626B3-3128-B247-99D0-86955BB2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2FE620-5AEE-2740-A2D9-CB16FF2E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294118-C390-324D-956C-22DCB0054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228E-2613-9844-9286-101012422411}" type="datetimeFigureOut">
              <a:rPr lang="it-IT" smtClean="0"/>
              <a:pPr/>
              <a:t>21/05/2024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0EB1BE-FB54-664F-9670-93F5FBCCD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8339CB-BC89-9C47-8BFD-8B6A3D298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DDD2-3683-9C4C-9719-06C9ED92E6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91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tiff"/><Relationship Id="rId7" Type="http://schemas.openxmlformats.org/officeDocument/2006/relationships/image" Target="../media/image8.emf"/><Relationship Id="rId12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Stefano\Downloads\quinoa-g90283d16a_1920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D141DDD-1875-074C-BE1D-6F6F43C3EB69}"/>
              </a:ext>
            </a:extLst>
          </p:cNvPr>
          <p:cNvSpPr/>
          <p:nvPr/>
        </p:nvSpPr>
        <p:spPr>
          <a:xfrm>
            <a:off x="0" y="-10763"/>
            <a:ext cx="12192000" cy="16118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6306BF6-F6D9-B641-B223-D49C59F6B87E}"/>
              </a:ext>
            </a:extLst>
          </p:cNvPr>
          <p:cNvSpPr/>
          <p:nvPr/>
        </p:nvSpPr>
        <p:spPr>
          <a:xfrm>
            <a:off x="2384386" y="3755623"/>
            <a:ext cx="7405148" cy="18661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TITOLO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A243289-903F-FD42-94D0-44275DA4232D}"/>
              </a:ext>
            </a:extLst>
          </p:cNvPr>
          <p:cNvSpPr/>
          <p:nvPr/>
        </p:nvSpPr>
        <p:spPr>
          <a:xfrm>
            <a:off x="2642295" y="5679955"/>
            <a:ext cx="6889330" cy="68145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Referente e Data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05EA34-4EFA-444B-A8D3-5DA62D1FB068}"/>
              </a:ext>
            </a:extLst>
          </p:cNvPr>
          <p:cNvSpPr txBox="1"/>
          <p:nvPr/>
        </p:nvSpPr>
        <p:spPr>
          <a:xfrm>
            <a:off x="1738813" y="1285695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9B10E6D-A9BF-854C-A7D1-049B92D811C1}"/>
              </a:ext>
            </a:extLst>
          </p:cNvPr>
          <p:cNvSpPr/>
          <p:nvPr/>
        </p:nvSpPr>
        <p:spPr>
          <a:xfrm>
            <a:off x="2642295" y="3376182"/>
            <a:ext cx="6889330" cy="33612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chemeClr val="tx1"/>
                </a:solidFill>
              </a:rPr>
              <a:t>Consolidamento della filiera in Puglia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1434863" y="195500"/>
            <a:ext cx="9322272" cy="1090195"/>
            <a:chOff x="1434863" y="195500"/>
            <a:chExt cx="9322272" cy="1090195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38D23475-F236-184F-85FE-79F0C1762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6054"/>
            <a:stretch>
              <a:fillRect/>
            </a:stretch>
          </p:blipFill>
          <p:spPr>
            <a:xfrm>
              <a:off x="2931459" y="195500"/>
              <a:ext cx="7825676" cy="1090194"/>
            </a:xfrm>
            <a:prstGeom prst="rect">
              <a:avLst/>
            </a:prstGeom>
          </p:spPr>
        </p:pic>
        <p:pic>
          <p:nvPicPr>
            <p:cNvPr id="2050" name="Picture 2" descr="C:\Users\Stefano\Desktop\MISURA 16.2\targhe 16.2\materiali\Logo PSR 2014-2020\MATERIALI\LOGHI\LOGHI NON VETTORIALI\PSR_RGB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863" y="195500"/>
              <a:ext cx="1159740" cy="1090195"/>
            </a:xfrm>
            <a:prstGeom prst="rect">
              <a:avLst/>
            </a:prstGeom>
            <a:noFill/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0D7C3707-18F9-D214-2763-B50E2867D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088" y="1706170"/>
            <a:ext cx="1611825" cy="16118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4081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Stefano\Downloads\quinoa-g90283d16a_1920.jpg"/>
          <p:cNvPicPr>
            <a:picLocks noChangeAspect="1" noChangeArrowheads="1"/>
          </p:cNvPicPr>
          <p:nvPr/>
        </p:nvPicPr>
        <p:blipFill>
          <a:blip r:embed="rId2"/>
          <a:srcRect b="15625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F569539-B823-794E-B4C5-5A7AF77504E1}"/>
              </a:ext>
            </a:extLst>
          </p:cNvPr>
          <p:cNvSpPr/>
          <p:nvPr/>
        </p:nvSpPr>
        <p:spPr>
          <a:xfrm>
            <a:off x="341416" y="1627423"/>
            <a:ext cx="11495314" cy="39114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C854C58-387D-0A49-A513-6CFBEF271E41}"/>
              </a:ext>
            </a:extLst>
          </p:cNvPr>
          <p:cNvSpPr/>
          <p:nvPr/>
        </p:nvSpPr>
        <p:spPr>
          <a:xfrm>
            <a:off x="-13851" y="1"/>
            <a:ext cx="12205851" cy="12523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0BF653F-A69F-824B-BB44-420B20D2FF60}"/>
              </a:ext>
            </a:extLst>
          </p:cNvPr>
          <p:cNvSpPr txBox="1"/>
          <p:nvPr/>
        </p:nvSpPr>
        <p:spPr>
          <a:xfrm>
            <a:off x="1731887" y="902924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850667" y="87795"/>
            <a:ext cx="10490666" cy="828377"/>
            <a:chOff x="850667" y="87795"/>
            <a:chExt cx="10490666" cy="828377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EE99D5C-7F57-ED48-B2F5-6D9B87F86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007"/>
            <a:stretch>
              <a:fillRect/>
            </a:stretch>
          </p:blipFill>
          <p:spPr>
            <a:xfrm>
              <a:off x="1900518" y="195989"/>
              <a:ext cx="9440815" cy="720183"/>
            </a:xfrm>
            <a:prstGeom prst="rect">
              <a:avLst/>
            </a:prstGeom>
          </p:spPr>
        </p:pic>
        <p:pic>
          <p:nvPicPr>
            <p:cNvPr id="3074" name="Picture 2" descr="C:\Users\Stefano\Desktop\MISURA 16.2\targhe 16.2\materiali\Logo PSR 2014-2020\MATERIALI\LOGHI\LOGHI NON VETTORIALI\PSR_RGB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0667" y="87795"/>
              <a:ext cx="881220" cy="828377"/>
            </a:xfrm>
            <a:prstGeom prst="rect">
              <a:avLst/>
            </a:prstGeom>
            <a:noFill/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4431F21-ED14-72E5-2FEB-9601C7A39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430" y="5640885"/>
            <a:ext cx="1115140" cy="11151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3832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Stefano\Downloads\quinoa-g90283d16a_1920.jpg"/>
          <p:cNvPicPr>
            <a:picLocks noChangeAspect="1" noChangeArrowheads="1"/>
          </p:cNvPicPr>
          <p:nvPr/>
        </p:nvPicPr>
        <p:blipFill>
          <a:blip r:embed="rId2"/>
          <a:srcRect b="15625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C854C58-387D-0A49-A513-6CFBEF271E41}"/>
              </a:ext>
            </a:extLst>
          </p:cNvPr>
          <p:cNvSpPr/>
          <p:nvPr/>
        </p:nvSpPr>
        <p:spPr>
          <a:xfrm>
            <a:off x="-13851" y="1"/>
            <a:ext cx="12205851" cy="12523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850667" y="87795"/>
            <a:ext cx="10490666" cy="828377"/>
            <a:chOff x="850667" y="87795"/>
            <a:chExt cx="10490666" cy="828377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BEE99D5C-7F57-ED48-B2F5-6D9B87F86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007"/>
            <a:stretch>
              <a:fillRect/>
            </a:stretch>
          </p:blipFill>
          <p:spPr>
            <a:xfrm>
              <a:off x="1900518" y="195989"/>
              <a:ext cx="9440815" cy="720183"/>
            </a:xfrm>
            <a:prstGeom prst="rect">
              <a:avLst/>
            </a:prstGeom>
          </p:spPr>
        </p:pic>
        <p:pic>
          <p:nvPicPr>
            <p:cNvPr id="17" name="Picture 2" descr="C:\Users\Stefano\Desktop\MISURA 16.2\targhe 16.2\materiali\Logo PSR 2014-2020\MATERIALI\LOGHI\LOGHI NON VETTORIALI\PSR_RGB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0667" y="87795"/>
              <a:ext cx="881220" cy="828377"/>
            </a:xfrm>
            <a:prstGeom prst="rect">
              <a:avLst/>
            </a:prstGeom>
            <a:noFill/>
          </p:spPr>
        </p:pic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AF569539-B823-794E-B4C5-5A7AF77504E1}"/>
              </a:ext>
            </a:extLst>
          </p:cNvPr>
          <p:cNvSpPr/>
          <p:nvPr/>
        </p:nvSpPr>
        <p:spPr>
          <a:xfrm>
            <a:off x="1607145" y="1378679"/>
            <a:ext cx="10341393" cy="521369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0BF653F-A69F-824B-BB44-420B20D2FF60}"/>
              </a:ext>
            </a:extLst>
          </p:cNvPr>
          <p:cNvSpPr txBox="1"/>
          <p:nvPr/>
        </p:nvSpPr>
        <p:spPr>
          <a:xfrm>
            <a:off x="1731887" y="902924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91BA748-06E0-B338-E440-557E7ED54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95" y="3427955"/>
            <a:ext cx="1115140" cy="11151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006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tefano\Downloads\quinoa-g90283d16a_1920.jpg"/>
          <p:cNvPicPr>
            <a:picLocks noChangeAspect="1" noChangeArrowheads="1"/>
          </p:cNvPicPr>
          <p:nvPr/>
        </p:nvPicPr>
        <p:blipFill>
          <a:blip r:embed="rId2"/>
          <a:srcRect b="15625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164F689-CF4B-1449-B53B-C251085B71A1}"/>
              </a:ext>
            </a:extLst>
          </p:cNvPr>
          <p:cNvSpPr/>
          <p:nvPr/>
        </p:nvSpPr>
        <p:spPr>
          <a:xfrm>
            <a:off x="13851" y="1"/>
            <a:ext cx="12205851" cy="15844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1434863" y="195500"/>
            <a:ext cx="9322272" cy="1090195"/>
            <a:chOff x="1434863" y="195500"/>
            <a:chExt cx="9322272" cy="1090195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8D23475-F236-184F-85FE-79F0C1762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054"/>
            <a:stretch>
              <a:fillRect/>
            </a:stretch>
          </p:blipFill>
          <p:spPr>
            <a:xfrm>
              <a:off x="2931459" y="195500"/>
              <a:ext cx="7825676" cy="1090194"/>
            </a:xfrm>
            <a:prstGeom prst="rect">
              <a:avLst/>
            </a:prstGeom>
          </p:spPr>
        </p:pic>
        <p:pic>
          <p:nvPicPr>
            <p:cNvPr id="21" name="Picture 2" descr="C:\Users\Stefano\Desktop\MISURA 16.2\targhe 16.2\materiali\Logo PSR 2014-2020\MATERIALI\LOGHI\LOGHI NON VETTORIALI\PSR_RGB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863" y="195500"/>
              <a:ext cx="1159740" cy="1090195"/>
            </a:xfrm>
            <a:prstGeom prst="rect">
              <a:avLst/>
            </a:prstGeom>
            <a:noFill/>
          </p:spPr>
        </p:pic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37B19EA0-771E-6D42-99A2-72E5B0EF7E84}"/>
              </a:ext>
            </a:extLst>
          </p:cNvPr>
          <p:cNvSpPr/>
          <p:nvPr/>
        </p:nvSpPr>
        <p:spPr>
          <a:xfrm>
            <a:off x="2663803" y="1991557"/>
            <a:ext cx="9321361" cy="42817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CFCB04-2183-C84E-A5F6-F9155C19140B}"/>
              </a:ext>
            </a:extLst>
          </p:cNvPr>
          <p:cNvSpPr txBox="1"/>
          <p:nvPr/>
        </p:nvSpPr>
        <p:spPr>
          <a:xfrm>
            <a:off x="1738813" y="1307463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E7941B7-6BF5-9947-9FF2-C8A82FC85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987" y="4300299"/>
            <a:ext cx="1561455" cy="151896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C74F1F1-3630-0948-A984-3C4E29642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152" y="4850232"/>
            <a:ext cx="1818564" cy="4191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0755FBA-466B-514B-8A32-9453373B3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4179" y="4157699"/>
            <a:ext cx="2553124" cy="1804167"/>
          </a:xfrm>
          <a:prstGeom prst="rect">
            <a:avLst/>
          </a:prstGeom>
        </p:spPr>
      </p:pic>
      <p:pic>
        <p:nvPicPr>
          <p:cNvPr id="1026" name="Picture 2" descr="C:\Users\Stefano\Downloads\LOGO_CIA PUGLIA TRASP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82432" y="2840288"/>
            <a:ext cx="1084005" cy="1084005"/>
          </a:xfrm>
          <a:prstGeom prst="rect">
            <a:avLst/>
          </a:prstGeom>
          <a:noFill/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B5EFA14-5C18-724E-BEDF-01D68CFC0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18416"/>
              </p:ext>
            </p:extLst>
          </p:nvPr>
        </p:nvGraphicFramePr>
        <p:xfrm>
          <a:off x="9878127" y="4922622"/>
          <a:ext cx="1758015" cy="274320"/>
        </p:xfrm>
        <a:graphic>
          <a:graphicData uri="http://schemas.openxmlformats.org/drawingml/2006/table">
            <a:tbl>
              <a:tblPr/>
              <a:tblGrid>
                <a:gridCol w="1758015">
                  <a:extLst>
                    <a:ext uri="{9D8B030D-6E8A-4147-A177-3AD203B41FA5}">
                      <a16:colId xmlns:a16="http://schemas.microsoft.com/office/drawing/2014/main" val="23772903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latinLnBrk="0"/>
                      <a:r>
                        <a:rPr lang="it-IT" dirty="0">
                          <a:effectLst/>
                        </a:rPr>
                        <a:t>L’ANTICA MACINA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951906"/>
                  </a:ext>
                </a:extLst>
              </a:tr>
            </a:tbl>
          </a:graphicData>
        </a:graphic>
      </p:graphicFrame>
      <p:pic>
        <p:nvPicPr>
          <p:cNvPr id="2" name="Picture 2" descr="C:\Users\Stefano\Downloads\01.LOGO CREA CMYB_page-00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39702" y="2994426"/>
            <a:ext cx="1434865" cy="775728"/>
          </a:xfrm>
          <a:prstGeom prst="rect">
            <a:avLst/>
          </a:prstGeom>
          <a:noFill/>
        </p:spPr>
      </p:pic>
      <p:pic>
        <p:nvPicPr>
          <p:cNvPr id="3" name="Picture 2" descr="C:\Users\Stefano\Downloads\Logo QuinoaItali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94987" y="2947805"/>
            <a:ext cx="1899192" cy="868971"/>
          </a:xfrm>
          <a:prstGeom prst="rect">
            <a:avLst/>
          </a:prstGeom>
          <a:noFill/>
        </p:spPr>
      </p:pic>
      <p:pic>
        <p:nvPicPr>
          <p:cNvPr id="23" name="Picture 2" descr="C:\Users\Stefano\Downloads\Livello 2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77166" y="2788715"/>
            <a:ext cx="1187151" cy="1187151"/>
          </a:xfrm>
          <a:prstGeom prst="rect">
            <a:avLst/>
          </a:prstGeom>
          <a:noFill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2003656-2699-C2A4-D2DC-F14C4EEDCA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906" y="2981883"/>
            <a:ext cx="2215059" cy="22150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39013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112</Words>
  <Application>Microsoft Office PowerPoint</Application>
  <PresentationFormat>Widescreen</PresentationFormat>
  <Paragraphs>9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Milena Sinigaglia</dc:creator>
  <cp:lastModifiedBy>Stefano</cp:lastModifiedBy>
  <cp:revision>52</cp:revision>
  <dcterms:created xsi:type="dcterms:W3CDTF">2021-12-02T09:07:25Z</dcterms:created>
  <dcterms:modified xsi:type="dcterms:W3CDTF">2024-05-21T07:08:03Z</dcterms:modified>
</cp:coreProperties>
</file>